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259" r:id="rId3"/>
    <p:sldId id="260" r:id="rId4"/>
    <p:sldId id="268" r:id="rId5"/>
    <p:sldId id="266" r:id="rId6"/>
    <p:sldId id="267" r:id="rId7"/>
    <p:sldId id="257" r:id="rId8"/>
    <p:sldId id="256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-3174" y="-12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DD51-46FB-4CDD-9231-555D2635EBF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F6CED-61D7-4067-96F4-515F66101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5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5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5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7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8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7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6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3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7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89A10-BA31-459F-9BBA-DD68E3F9EFE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1CAB5-CCF3-4141-ADB1-069A4B52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6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Flip-Flops and its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 206</a:t>
            </a:r>
          </a:p>
          <a:p>
            <a:endParaRPr lang="en-US" dirty="0"/>
          </a:p>
          <a:p>
            <a:r>
              <a:rPr lang="en-US" sz="1100" b="1" dirty="0" smtClean="0"/>
              <a:t>Copyright materials of Dr. Anirban Sengupta, IIT Indore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9"/>
    </mc:Choice>
    <mc:Fallback xmlns="">
      <p:transition spd="slow" advTm="12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IT CSE AS\Desktop\IMG_013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"/>
          <a:stretch/>
        </p:blipFill>
        <p:spPr bwMode="auto">
          <a:xfrm>
            <a:off x="2895600" y="1143000"/>
            <a:ext cx="3352800" cy="458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2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13"/>
    </mc:Choice>
    <mc:Fallback>
      <p:transition spd="slow" advTm="42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IT CSE AS\Desktop\IMG_013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705" r="2032"/>
          <a:stretch/>
        </p:blipFill>
        <p:spPr bwMode="auto">
          <a:xfrm>
            <a:off x="1371600" y="609600"/>
            <a:ext cx="63246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33600" y="152400"/>
            <a:ext cx="464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of MS JK FF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4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782"/>
    </mc:Choice>
    <mc:Fallback>
      <p:transition spd="slow" advTm="544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orking of T Flip Flo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6"/>
          <a:stretch/>
        </p:blipFill>
        <p:spPr bwMode="auto">
          <a:xfrm>
            <a:off x="1600200" y="838200"/>
            <a:ext cx="5086350" cy="26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tandard synchronous Flip-Flops: (a) T Flip-Flop, (b) JK Flip-Flop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0"/>
            <a:ext cx="38957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57400" y="152400"/>
            <a:ext cx="464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JK-FF and T-FF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18"/>
    </mc:Choice>
    <mc:Fallback xmlns="">
      <p:transition spd="slow" advTm="70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IT CSE AS\Desktop\IMG_01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95400" y="457200"/>
            <a:ext cx="6400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34"/>
    </mc:Choice>
    <mc:Fallback xmlns="">
      <p:transition spd="slow" advTm="221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IT CSE AS\Desktop\IMG_01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95400" y="457200"/>
            <a:ext cx="6400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845"/>
    </mc:Choice>
    <mc:Fallback xmlns="">
      <p:transition spd="slow" advTm="183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onverting Flip-Flop Input Typ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62000"/>
            <a:ext cx="43243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38766"/>
            <a:ext cx="5353050" cy="371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57400" y="152400"/>
            <a:ext cx="464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D-FF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83"/>
    </mc:Choice>
    <mc:Fallback xmlns="">
      <p:transition spd="slow" advTm="79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IT CSE AS\Desktop\IMG_01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5638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58"/>
    </mc:Choice>
    <mc:Fallback xmlns="">
      <p:transition spd="slow" advTm="48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ster-Slave JK Flip Flop - GeeksforGee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630313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57400" y="381000"/>
            <a:ext cx="4648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Slave JK FF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6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57"/>
    </mc:Choice>
    <mc:Fallback>
      <p:transition spd="slow" advTm="89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" y="1143000"/>
            <a:ext cx="8675761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8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59"/>
    </mc:Choice>
    <mc:Fallback>
      <p:transition spd="slow" advTm="56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IT CSE AS\Desktop\IMG_01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0"/>
            <a:ext cx="59436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3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229"/>
    </mc:Choice>
    <mc:Fallback>
      <p:transition spd="slow" advTm="580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29</Words>
  <Application>Microsoft Office PowerPoint</Application>
  <PresentationFormat>On-screen Show (4:3)</PresentationFormat>
  <Paragraphs>8</Paragraphs>
  <Slides>11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Flip-Flops and its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IIT CSE AS</dc:creator>
  <cp:lastModifiedBy>IIT CSE AS</cp:lastModifiedBy>
  <cp:revision>11</cp:revision>
  <dcterms:created xsi:type="dcterms:W3CDTF">2020-03-31T06:00:45Z</dcterms:created>
  <dcterms:modified xsi:type="dcterms:W3CDTF">2020-04-01T08:01:51Z</dcterms:modified>
</cp:coreProperties>
</file>